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4630400" cy="8229600"/>
  <p:notesSz cx="8229600" cy="14630400"/>
  <p:embeddedFontLst>
    <p:embeddedFont>
      <p:font typeface="Noto Sans TC" panose="020B0604020202020204" charset="-128"/>
      <p:regular r:id="rId12"/>
    </p:embeddedFont>
    <p:embeddedFont>
      <p:font typeface="Consolas" panose="020B0609020204030204" pitchFamily="49" charset="0"/>
      <p:regular r:id="rId13"/>
      <p:bold r:id="rId14"/>
      <p:italic r:id="rId15"/>
      <p:boldItalic r:id="rId16"/>
    </p:embeddedFont>
    <p:embeddedFont>
      <p:font typeface="Sora Medium" panose="020B0604020202020204" charset="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55" d="100"/>
          <a:sy n="55" d="100"/>
        </p:scale>
        <p:origin x="90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446466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51007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Building a Password Generator in Python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267795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In this presentation, we'll explore the process of building a simple yet effective password generator in Python. We'll cover the fundamental concepts, the importance of secure password generation, and the practical steps involved in creating a functional tool.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58509"/>
            <a:ext cx="1014662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Why Create a Password Generator?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6342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Security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215408"/>
            <a:ext cx="624470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Weak passwords are a primary vulnerability in cybersecurity. By creating strong, unique passwords, you can significantly reduce your risk of unauthorized access to your accounts.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36342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Complexity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99521" y="4215408"/>
            <a:ext cx="624470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Modern systems often require long, complex passwords, making it difficult to remember and manage them all manually. A password generator automates the process, making it easy to generate secure and unique passwords.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74390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Key Requirements for a Secure Password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75677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sp>
        <p:nvSpPr>
          <p:cNvPr id="5" name="Text 2"/>
          <p:cNvSpPr/>
          <p:nvPr/>
        </p:nvSpPr>
        <p:spPr>
          <a:xfrm>
            <a:off x="6463308" y="2841784"/>
            <a:ext cx="143947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7017306" y="275677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Length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017306" y="3247192"/>
            <a:ext cx="292774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Longer passwords are harder to crack. Aim for at least 12 characters, ideally more.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10171867" y="275677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sp>
        <p:nvSpPr>
          <p:cNvPr id="9" name="Text 6"/>
          <p:cNvSpPr/>
          <p:nvPr/>
        </p:nvSpPr>
        <p:spPr>
          <a:xfrm>
            <a:off x="10321052" y="2841784"/>
            <a:ext cx="211931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0908983" y="275677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Variety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908983" y="3247192"/>
            <a:ext cx="2927747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Incorporate a mix of uppercase and lowercase letters, numbers, and symbols. This increases complexity.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6280190" y="5543669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sp>
        <p:nvSpPr>
          <p:cNvPr id="13" name="Text 10"/>
          <p:cNvSpPr/>
          <p:nvPr/>
        </p:nvSpPr>
        <p:spPr>
          <a:xfrm>
            <a:off x="6429851" y="5628680"/>
            <a:ext cx="210979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7017306" y="55436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Uniqueness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017306" y="6034088"/>
            <a:ext cx="292774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Use a different password for each account. Avoid using personal information that can be easily guessed.</a:t>
            </a:r>
            <a:endParaRPr lang="en-US" sz="1750" dirty="0"/>
          </a:p>
        </p:txBody>
      </p:sp>
      <p:sp>
        <p:nvSpPr>
          <p:cNvPr id="16" name="Shape 13"/>
          <p:cNvSpPr/>
          <p:nvPr/>
        </p:nvSpPr>
        <p:spPr>
          <a:xfrm>
            <a:off x="10171867" y="5543669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sp>
        <p:nvSpPr>
          <p:cNvPr id="17" name="Text 14"/>
          <p:cNvSpPr/>
          <p:nvPr/>
        </p:nvSpPr>
        <p:spPr>
          <a:xfrm>
            <a:off x="10316051" y="5628680"/>
            <a:ext cx="22181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4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10908983" y="55436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Regular Updates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10908983" y="6034088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Update your passwords regularly, especially if you suspect a breach.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90801" y="756880"/>
            <a:ext cx="11878985" cy="616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850"/>
              </a:lnSpc>
              <a:buNone/>
            </a:pPr>
            <a:r>
              <a:rPr lang="en-US" sz="38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Building the Password Generator Step-by-Step</a:t>
            </a:r>
            <a:endParaRPr lang="en-US" sz="3850" dirty="0"/>
          </a:p>
        </p:txBody>
      </p:sp>
      <p:sp>
        <p:nvSpPr>
          <p:cNvPr id="3" name="Shape 1"/>
          <p:cNvSpPr/>
          <p:nvPr/>
        </p:nvSpPr>
        <p:spPr>
          <a:xfrm>
            <a:off x="7303770" y="1768435"/>
            <a:ext cx="22860" cy="5704165"/>
          </a:xfrm>
          <a:prstGeom prst="roundRect">
            <a:avLst>
              <a:gd name="adj" fmla="val 129525"/>
            </a:avLst>
          </a:prstGeom>
          <a:solidFill>
            <a:srgbClr val="3F3F44"/>
          </a:solidFill>
          <a:ln/>
        </p:spPr>
      </p:sp>
      <p:sp>
        <p:nvSpPr>
          <p:cNvPr id="4" name="Shape 2"/>
          <p:cNvSpPr/>
          <p:nvPr/>
        </p:nvSpPr>
        <p:spPr>
          <a:xfrm>
            <a:off x="6425208" y="2201108"/>
            <a:ext cx="690801" cy="22860"/>
          </a:xfrm>
          <a:prstGeom prst="roundRect">
            <a:avLst>
              <a:gd name="adj" fmla="val 129525"/>
            </a:avLst>
          </a:prstGeom>
          <a:solidFill>
            <a:srgbClr val="3F3F44"/>
          </a:solidFill>
          <a:ln/>
        </p:spPr>
      </p:sp>
      <p:sp>
        <p:nvSpPr>
          <p:cNvPr id="5" name="Shape 3"/>
          <p:cNvSpPr/>
          <p:nvPr/>
        </p:nvSpPr>
        <p:spPr>
          <a:xfrm>
            <a:off x="7093148" y="1990487"/>
            <a:ext cx="444103" cy="444103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sp>
        <p:nvSpPr>
          <p:cNvPr id="6" name="Text 4"/>
          <p:cNvSpPr/>
          <p:nvPr/>
        </p:nvSpPr>
        <p:spPr>
          <a:xfrm>
            <a:off x="7252573" y="2064425"/>
            <a:ext cx="125254" cy="2961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1</a:t>
            </a:r>
            <a:endParaRPr lang="en-US" sz="2300" dirty="0"/>
          </a:p>
        </p:txBody>
      </p:sp>
      <p:sp>
        <p:nvSpPr>
          <p:cNvPr id="7" name="Text 5"/>
          <p:cNvSpPr/>
          <p:nvPr/>
        </p:nvSpPr>
        <p:spPr>
          <a:xfrm>
            <a:off x="3762137" y="1965722"/>
            <a:ext cx="2467451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400"/>
              </a:lnSpc>
              <a:buNone/>
            </a:pPr>
            <a:r>
              <a:rPr lang="en-US" sz="19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Import Modules</a:t>
            </a:r>
            <a:endParaRPr lang="en-US" sz="1900" dirty="0"/>
          </a:p>
        </p:txBody>
      </p:sp>
      <p:sp>
        <p:nvSpPr>
          <p:cNvPr id="8" name="Text 6"/>
          <p:cNvSpPr/>
          <p:nvPr/>
        </p:nvSpPr>
        <p:spPr>
          <a:xfrm>
            <a:off x="690801" y="2392442"/>
            <a:ext cx="5538787" cy="6315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45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Start by importing the necessary modules, such as "random" for generating random characters.</a:t>
            </a:r>
            <a:endParaRPr lang="en-US" sz="1550" dirty="0"/>
          </a:p>
        </p:txBody>
      </p:sp>
      <p:sp>
        <p:nvSpPr>
          <p:cNvPr id="9" name="Shape 7"/>
          <p:cNvSpPr/>
          <p:nvPr/>
        </p:nvSpPr>
        <p:spPr>
          <a:xfrm>
            <a:off x="7514392" y="3187898"/>
            <a:ext cx="690801" cy="22860"/>
          </a:xfrm>
          <a:prstGeom prst="roundRect">
            <a:avLst>
              <a:gd name="adj" fmla="val 129525"/>
            </a:avLst>
          </a:prstGeom>
          <a:solidFill>
            <a:srgbClr val="3F3F44"/>
          </a:solidFill>
          <a:ln/>
        </p:spPr>
      </p:sp>
      <p:sp>
        <p:nvSpPr>
          <p:cNvPr id="10" name="Shape 8"/>
          <p:cNvSpPr/>
          <p:nvPr/>
        </p:nvSpPr>
        <p:spPr>
          <a:xfrm>
            <a:off x="7093148" y="2977277"/>
            <a:ext cx="444103" cy="444103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sp>
        <p:nvSpPr>
          <p:cNvPr id="11" name="Text 9"/>
          <p:cNvSpPr/>
          <p:nvPr/>
        </p:nvSpPr>
        <p:spPr>
          <a:xfrm>
            <a:off x="7222927" y="3051215"/>
            <a:ext cx="184428" cy="2961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2</a:t>
            </a:r>
            <a:endParaRPr lang="en-US" sz="2300" dirty="0"/>
          </a:p>
        </p:txBody>
      </p:sp>
      <p:sp>
        <p:nvSpPr>
          <p:cNvPr id="12" name="Text 10"/>
          <p:cNvSpPr/>
          <p:nvPr/>
        </p:nvSpPr>
        <p:spPr>
          <a:xfrm>
            <a:off x="8400812" y="2952512"/>
            <a:ext cx="2750225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Define Character Sets</a:t>
            </a:r>
            <a:endParaRPr lang="en-US" sz="1900" dirty="0"/>
          </a:p>
        </p:txBody>
      </p:sp>
      <p:sp>
        <p:nvSpPr>
          <p:cNvPr id="13" name="Text 11"/>
          <p:cNvSpPr/>
          <p:nvPr/>
        </p:nvSpPr>
        <p:spPr>
          <a:xfrm>
            <a:off x="8400812" y="3379232"/>
            <a:ext cx="5538787" cy="9472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Create separate sets for uppercase letters, lowercase letters, numbers, and symbols. This allows for greater control over the password composition.</a:t>
            </a:r>
            <a:endParaRPr lang="en-US" sz="1550" dirty="0"/>
          </a:p>
        </p:txBody>
      </p:sp>
      <p:sp>
        <p:nvSpPr>
          <p:cNvPr id="14" name="Shape 12"/>
          <p:cNvSpPr/>
          <p:nvPr/>
        </p:nvSpPr>
        <p:spPr>
          <a:xfrm>
            <a:off x="6425208" y="4170759"/>
            <a:ext cx="690801" cy="22860"/>
          </a:xfrm>
          <a:prstGeom prst="roundRect">
            <a:avLst>
              <a:gd name="adj" fmla="val 129525"/>
            </a:avLst>
          </a:prstGeom>
          <a:solidFill>
            <a:srgbClr val="3F3F44"/>
          </a:solidFill>
          <a:ln/>
        </p:spPr>
      </p:sp>
      <p:sp>
        <p:nvSpPr>
          <p:cNvPr id="15" name="Shape 13"/>
          <p:cNvSpPr/>
          <p:nvPr/>
        </p:nvSpPr>
        <p:spPr>
          <a:xfrm>
            <a:off x="7093148" y="3960138"/>
            <a:ext cx="444103" cy="444103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sp>
        <p:nvSpPr>
          <p:cNvPr id="16" name="Text 14"/>
          <p:cNvSpPr/>
          <p:nvPr/>
        </p:nvSpPr>
        <p:spPr>
          <a:xfrm>
            <a:off x="7223403" y="4034076"/>
            <a:ext cx="183594" cy="2961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3</a:t>
            </a:r>
            <a:endParaRPr lang="en-US" sz="2300" dirty="0"/>
          </a:p>
        </p:txBody>
      </p:sp>
      <p:sp>
        <p:nvSpPr>
          <p:cNvPr id="17" name="Text 15"/>
          <p:cNvSpPr/>
          <p:nvPr/>
        </p:nvSpPr>
        <p:spPr>
          <a:xfrm>
            <a:off x="2507099" y="3935373"/>
            <a:ext cx="3722489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400"/>
              </a:lnSpc>
              <a:buNone/>
            </a:pPr>
            <a:r>
              <a:rPr lang="en-US" sz="19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Generate Random Characters</a:t>
            </a:r>
            <a:endParaRPr lang="en-US" sz="1900" dirty="0"/>
          </a:p>
        </p:txBody>
      </p:sp>
      <p:sp>
        <p:nvSpPr>
          <p:cNvPr id="18" name="Text 16"/>
          <p:cNvSpPr/>
          <p:nvPr/>
        </p:nvSpPr>
        <p:spPr>
          <a:xfrm>
            <a:off x="690801" y="4362093"/>
            <a:ext cx="5538787" cy="9472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45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Use the "random.choice()" function to select random characters from the defined sets. This step forms the core of the password generation process.</a:t>
            </a:r>
            <a:endParaRPr lang="en-US" sz="1550" dirty="0"/>
          </a:p>
        </p:txBody>
      </p:sp>
      <p:sp>
        <p:nvSpPr>
          <p:cNvPr id="19" name="Shape 17"/>
          <p:cNvSpPr/>
          <p:nvPr/>
        </p:nvSpPr>
        <p:spPr>
          <a:xfrm>
            <a:off x="7514392" y="5153739"/>
            <a:ext cx="690801" cy="22860"/>
          </a:xfrm>
          <a:prstGeom prst="roundRect">
            <a:avLst>
              <a:gd name="adj" fmla="val 129525"/>
            </a:avLst>
          </a:prstGeom>
          <a:solidFill>
            <a:srgbClr val="3F3F44"/>
          </a:solidFill>
          <a:ln/>
        </p:spPr>
      </p:sp>
      <p:sp>
        <p:nvSpPr>
          <p:cNvPr id="20" name="Shape 18"/>
          <p:cNvSpPr/>
          <p:nvPr/>
        </p:nvSpPr>
        <p:spPr>
          <a:xfrm>
            <a:off x="7093148" y="4943118"/>
            <a:ext cx="444103" cy="444103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sp>
        <p:nvSpPr>
          <p:cNvPr id="21" name="Text 19"/>
          <p:cNvSpPr/>
          <p:nvPr/>
        </p:nvSpPr>
        <p:spPr>
          <a:xfrm>
            <a:off x="7218640" y="5017056"/>
            <a:ext cx="193000" cy="2961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4</a:t>
            </a:r>
            <a:endParaRPr lang="en-US" sz="2300" dirty="0"/>
          </a:p>
        </p:txBody>
      </p:sp>
      <p:sp>
        <p:nvSpPr>
          <p:cNvPr id="22" name="Text 20"/>
          <p:cNvSpPr/>
          <p:nvPr/>
        </p:nvSpPr>
        <p:spPr>
          <a:xfrm>
            <a:off x="8400812" y="4918353"/>
            <a:ext cx="3085743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Combine Character Sets</a:t>
            </a:r>
            <a:endParaRPr lang="en-US" sz="1900" dirty="0"/>
          </a:p>
        </p:txBody>
      </p:sp>
      <p:sp>
        <p:nvSpPr>
          <p:cNvPr id="23" name="Text 21"/>
          <p:cNvSpPr/>
          <p:nvPr/>
        </p:nvSpPr>
        <p:spPr>
          <a:xfrm>
            <a:off x="8400812" y="5345073"/>
            <a:ext cx="5538787" cy="6315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Concatenate the randomly generated characters into a single string, ensuring a balanced mix of character types.</a:t>
            </a:r>
            <a:endParaRPr lang="en-US" sz="1550" dirty="0"/>
          </a:p>
        </p:txBody>
      </p:sp>
      <p:sp>
        <p:nvSpPr>
          <p:cNvPr id="24" name="Shape 22"/>
          <p:cNvSpPr/>
          <p:nvPr/>
        </p:nvSpPr>
        <p:spPr>
          <a:xfrm>
            <a:off x="6425208" y="6136719"/>
            <a:ext cx="690801" cy="22860"/>
          </a:xfrm>
          <a:prstGeom prst="roundRect">
            <a:avLst>
              <a:gd name="adj" fmla="val 129525"/>
            </a:avLst>
          </a:prstGeom>
          <a:solidFill>
            <a:srgbClr val="3F3F44"/>
          </a:solidFill>
          <a:ln/>
        </p:spPr>
      </p:sp>
      <p:sp>
        <p:nvSpPr>
          <p:cNvPr id="25" name="Shape 23"/>
          <p:cNvSpPr/>
          <p:nvPr/>
        </p:nvSpPr>
        <p:spPr>
          <a:xfrm>
            <a:off x="7093148" y="5926098"/>
            <a:ext cx="444103" cy="444103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sp>
        <p:nvSpPr>
          <p:cNvPr id="26" name="Text 24"/>
          <p:cNvSpPr/>
          <p:nvPr/>
        </p:nvSpPr>
        <p:spPr>
          <a:xfrm>
            <a:off x="7221855" y="6000036"/>
            <a:ext cx="186571" cy="2961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5</a:t>
            </a:r>
            <a:endParaRPr lang="en-US" sz="2300" dirty="0"/>
          </a:p>
        </p:txBody>
      </p:sp>
      <p:sp>
        <p:nvSpPr>
          <p:cNvPr id="27" name="Text 25"/>
          <p:cNvSpPr/>
          <p:nvPr/>
        </p:nvSpPr>
        <p:spPr>
          <a:xfrm>
            <a:off x="2031444" y="5901333"/>
            <a:ext cx="4198144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400"/>
              </a:lnSpc>
              <a:buNone/>
            </a:pPr>
            <a:r>
              <a:rPr lang="en-US" sz="19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Password Length and Complexity</a:t>
            </a:r>
            <a:endParaRPr lang="en-US" sz="1900" dirty="0"/>
          </a:p>
        </p:txBody>
      </p:sp>
      <p:sp>
        <p:nvSpPr>
          <p:cNvPr id="28" name="Text 26"/>
          <p:cNvSpPr/>
          <p:nvPr/>
        </p:nvSpPr>
        <p:spPr>
          <a:xfrm>
            <a:off x="690801" y="6328053"/>
            <a:ext cx="5538787" cy="9472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45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Define the desired length and complexity level for the password. This can be done by specifying the number of characters from each set.</a:t>
            </a:r>
            <a:endParaRPr lang="en-US" sz="15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5216" y="610195"/>
            <a:ext cx="7593568" cy="13842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450"/>
              </a:lnSpc>
              <a:buNone/>
            </a:pPr>
            <a:r>
              <a:rPr lang="en-US" sz="43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Generating Random Characters</a:t>
            </a:r>
            <a:endParaRPr lang="en-US" sz="4350" dirty="0"/>
          </a:p>
        </p:txBody>
      </p:sp>
      <p:sp>
        <p:nvSpPr>
          <p:cNvPr id="4" name="Shape 1"/>
          <p:cNvSpPr/>
          <p:nvPr/>
        </p:nvSpPr>
        <p:spPr>
          <a:xfrm>
            <a:off x="775216" y="2326600"/>
            <a:ext cx="7593568" cy="5292804"/>
          </a:xfrm>
          <a:prstGeom prst="roundRect">
            <a:avLst>
              <a:gd name="adj" fmla="val 628"/>
            </a:avLst>
          </a:prstGeom>
          <a:solidFill>
            <a:srgbClr val="00184D"/>
          </a:solidFill>
          <a:ln/>
        </p:spPr>
      </p:sp>
      <p:sp>
        <p:nvSpPr>
          <p:cNvPr id="5" name="Shape 2"/>
          <p:cNvSpPr/>
          <p:nvPr/>
        </p:nvSpPr>
        <p:spPr>
          <a:xfrm>
            <a:off x="764143" y="2326600"/>
            <a:ext cx="7615714" cy="5292804"/>
          </a:xfrm>
          <a:prstGeom prst="roundRect">
            <a:avLst>
              <a:gd name="adj" fmla="val 628"/>
            </a:avLst>
          </a:prstGeom>
          <a:solidFill>
            <a:srgbClr val="00184D"/>
          </a:solidFill>
          <a:ln/>
        </p:spPr>
      </p:sp>
      <p:sp>
        <p:nvSpPr>
          <p:cNvPr id="6" name="Text 3"/>
          <p:cNvSpPr/>
          <p:nvPr/>
        </p:nvSpPr>
        <p:spPr>
          <a:xfrm>
            <a:off x="985599" y="2492693"/>
            <a:ext cx="7172801" cy="49606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700" dirty="0">
                <a:solidFill>
                  <a:srgbClr val="E0D6DE"/>
                </a:solidFill>
                <a:highlight>
                  <a:srgbClr val="00184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import random
lowercase = "abcdefghijklmnopqrstuvwxyz"
uppercase = "ABCDEFGHIJKLMNOPQRSTUVWXYZ"
numbers = "0123456789"
symbols = "!@#$%^&amp;*()"
password = ""
for i in range(12):
    password += random.choice(lowercase + uppercase + numbers + symbols)
print(password)
</a:t>
            </a:r>
            <a:endParaRPr lang="en-US" sz="17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821430"/>
            <a:ext cx="767238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Combining Character Sets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4870371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566416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Uppercase Letters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93790" y="6154579"/>
            <a:ext cx="30054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Ensure at least one uppercase letter for added security.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9446" y="4870371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139446" y="566416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Lowercase Letters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4139446" y="6154579"/>
            <a:ext cx="300561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Include lowercase letters to make the password more human-readable.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5221" y="4870371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485221" y="566416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Numbers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485221" y="6154579"/>
            <a:ext cx="300561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Add numerical characters for increased complexity.</a:t>
            </a:r>
            <a:endParaRPr lang="en-US" sz="17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30997" y="4870371"/>
            <a:ext cx="566976" cy="566976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0830997" y="566416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Symbols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10830997" y="6154579"/>
            <a:ext cx="300561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Incorporate symbols for an extra layer of security.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87380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Password Length and Complexity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744873"/>
            <a:ext cx="3608070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12</a:t>
            </a:r>
            <a:endParaRPr lang="en-US" sz="5850" dirty="0"/>
          </a:p>
        </p:txBody>
      </p:sp>
      <p:sp>
        <p:nvSpPr>
          <p:cNvPr id="5" name="Text 2"/>
          <p:cNvSpPr/>
          <p:nvPr/>
        </p:nvSpPr>
        <p:spPr>
          <a:xfrm>
            <a:off x="1180148" y="477666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Length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5267087"/>
            <a:ext cx="36080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Aim for a password length of at least 12 characters, preferably more.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4742021" y="3744873"/>
            <a:ext cx="360818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4</a:t>
            </a:r>
            <a:endParaRPr lang="en-US" sz="5850" dirty="0"/>
          </a:p>
        </p:txBody>
      </p:sp>
      <p:sp>
        <p:nvSpPr>
          <p:cNvPr id="8" name="Text 5"/>
          <p:cNvSpPr/>
          <p:nvPr/>
        </p:nvSpPr>
        <p:spPr>
          <a:xfrm>
            <a:off x="5128498" y="477666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Complexity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742021" y="5267087"/>
            <a:ext cx="360818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Use a mix of at least four different character types for maximum security.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78374"/>
            <a:ext cx="785610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Conclusion and Next Steps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440781"/>
            <a:ext cx="2173724" cy="1306949"/>
          </a:xfrm>
          <a:prstGeom prst="roundRect">
            <a:avLst>
              <a:gd name="adj" fmla="val 2603"/>
            </a:avLst>
          </a:prstGeom>
          <a:solidFill>
            <a:srgbClr val="26262B"/>
          </a:solidFill>
          <a:ln/>
        </p:spPr>
      </p:sp>
      <p:sp>
        <p:nvSpPr>
          <p:cNvPr id="4" name="Text 2"/>
          <p:cNvSpPr/>
          <p:nvPr/>
        </p:nvSpPr>
        <p:spPr>
          <a:xfrm>
            <a:off x="1020604" y="2867501"/>
            <a:ext cx="119896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1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3194328" y="2667595"/>
            <a:ext cx="325147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Security Enhancement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3194328" y="3158014"/>
            <a:ext cx="924222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Enhance the generator's security by incorporating a stronger random number generator.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3080861" y="3732490"/>
            <a:ext cx="10642402" cy="15240"/>
          </a:xfrm>
          <a:prstGeom prst="roundRect">
            <a:avLst>
              <a:gd name="adj" fmla="val 223256"/>
            </a:avLst>
          </a:prstGeom>
          <a:solidFill>
            <a:srgbClr val="3F3F44"/>
          </a:solidFill>
          <a:ln/>
        </p:spPr>
      </p:sp>
      <p:sp>
        <p:nvSpPr>
          <p:cNvPr id="8" name="Shape 6"/>
          <p:cNvSpPr/>
          <p:nvPr/>
        </p:nvSpPr>
        <p:spPr>
          <a:xfrm>
            <a:off x="793790" y="3861078"/>
            <a:ext cx="4347567" cy="1306949"/>
          </a:xfrm>
          <a:prstGeom prst="roundRect">
            <a:avLst>
              <a:gd name="adj" fmla="val 2603"/>
            </a:avLst>
          </a:prstGeom>
          <a:solidFill>
            <a:srgbClr val="26262B"/>
          </a:solidFill>
          <a:ln/>
        </p:spPr>
      </p:sp>
      <p:sp>
        <p:nvSpPr>
          <p:cNvPr id="9" name="Text 7"/>
          <p:cNvSpPr/>
          <p:nvPr/>
        </p:nvSpPr>
        <p:spPr>
          <a:xfrm>
            <a:off x="1020604" y="4287798"/>
            <a:ext cx="176570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2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368171" y="408789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Customizability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5368171" y="4578310"/>
            <a:ext cx="71797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Allow users to customize the password length and complexity levels.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5254704" y="5152787"/>
            <a:ext cx="8468558" cy="15240"/>
          </a:xfrm>
          <a:prstGeom prst="roundRect">
            <a:avLst>
              <a:gd name="adj" fmla="val 223256"/>
            </a:avLst>
          </a:prstGeom>
          <a:solidFill>
            <a:srgbClr val="3F3F44"/>
          </a:solidFill>
          <a:ln/>
        </p:spPr>
      </p:sp>
      <p:sp>
        <p:nvSpPr>
          <p:cNvPr id="13" name="Shape 11"/>
          <p:cNvSpPr/>
          <p:nvPr/>
        </p:nvSpPr>
        <p:spPr>
          <a:xfrm>
            <a:off x="793790" y="5281374"/>
            <a:ext cx="6521410" cy="1669852"/>
          </a:xfrm>
          <a:prstGeom prst="roundRect">
            <a:avLst>
              <a:gd name="adj" fmla="val 2038"/>
            </a:avLst>
          </a:prstGeom>
          <a:solidFill>
            <a:srgbClr val="26262B"/>
          </a:solidFill>
          <a:ln/>
        </p:spPr>
      </p:sp>
      <p:sp>
        <p:nvSpPr>
          <p:cNvPr id="14" name="Text 12"/>
          <p:cNvSpPr/>
          <p:nvPr/>
        </p:nvSpPr>
        <p:spPr>
          <a:xfrm>
            <a:off x="1020604" y="5889546"/>
            <a:ext cx="175736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3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7542014" y="550818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Integration</a:t>
            </a:r>
            <a:endParaRPr lang="en-US" sz="2200" dirty="0"/>
          </a:p>
        </p:txBody>
      </p:sp>
      <p:sp>
        <p:nvSpPr>
          <p:cNvPr id="16" name="Text 14"/>
          <p:cNvSpPr/>
          <p:nvPr/>
        </p:nvSpPr>
        <p:spPr>
          <a:xfrm>
            <a:off x="7542014" y="5998607"/>
            <a:ext cx="606778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Integrate the password generator into a broader security system, such as a password manager.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04597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Thank You!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09491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This presentation has provided an introduction to building a password generator in Python. Feel free to ask any questions or discuss further improvements for this tool.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576</Words>
  <Application>Microsoft Office PowerPoint</Application>
  <PresentationFormat>Custom</PresentationFormat>
  <Paragraphs>75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Sora Medium</vt:lpstr>
      <vt:lpstr>Noto Sans TC</vt:lpstr>
      <vt:lpstr>Consolas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Shubhangi Rai</cp:lastModifiedBy>
  <cp:revision>1</cp:revision>
  <dcterms:created xsi:type="dcterms:W3CDTF">2024-12-16T11:56:37Z</dcterms:created>
  <dcterms:modified xsi:type="dcterms:W3CDTF">2024-12-16T12:12:25Z</dcterms:modified>
</cp:coreProperties>
</file>